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BF40A-DA2B-4622-822B-98E558221D29}" type="datetimeFigureOut">
              <a:rPr lang="en-US" smtClean="0"/>
              <a:t>9/23/2017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62AA1-B0B3-4A8E-9F6B-24EEDC164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625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BF40A-DA2B-4622-822B-98E558221D29}" type="datetimeFigureOut">
              <a:rPr lang="en-US" smtClean="0"/>
              <a:t>9/23/2017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62AA1-B0B3-4A8E-9F6B-24EEDC164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348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BF40A-DA2B-4622-822B-98E558221D29}" type="datetimeFigureOut">
              <a:rPr lang="en-US" smtClean="0"/>
              <a:t>9/23/2017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62AA1-B0B3-4A8E-9F6B-24EEDC164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573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BF40A-DA2B-4622-822B-98E558221D29}" type="datetimeFigureOut">
              <a:rPr lang="en-US" smtClean="0"/>
              <a:t>9/23/2017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62AA1-B0B3-4A8E-9F6B-24EEDC164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157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BF40A-DA2B-4622-822B-98E558221D29}" type="datetimeFigureOut">
              <a:rPr lang="en-US" smtClean="0"/>
              <a:t>9/23/2017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62AA1-B0B3-4A8E-9F6B-24EEDC164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797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BF40A-DA2B-4622-822B-98E558221D29}" type="datetimeFigureOut">
              <a:rPr lang="en-US" smtClean="0"/>
              <a:t>9/23/2017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62AA1-B0B3-4A8E-9F6B-24EEDC164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889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BF40A-DA2B-4622-822B-98E558221D29}" type="datetimeFigureOut">
              <a:rPr lang="en-US" smtClean="0"/>
              <a:t>9/23/2017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62AA1-B0B3-4A8E-9F6B-24EEDC164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057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BF40A-DA2B-4622-822B-98E558221D29}" type="datetimeFigureOut">
              <a:rPr lang="en-US" smtClean="0"/>
              <a:t>9/23/2017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62AA1-B0B3-4A8E-9F6B-24EEDC164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316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BF40A-DA2B-4622-822B-98E558221D29}" type="datetimeFigureOut">
              <a:rPr lang="en-US" smtClean="0"/>
              <a:t>9/23/2017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62AA1-B0B3-4A8E-9F6B-24EEDC164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168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BF40A-DA2B-4622-822B-98E558221D29}" type="datetimeFigureOut">
              <a:rPr lang="en-US" smtClean="0"/>
              <a:t>9/23/2017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62AA1-B0B3-4A8E-9F6B-24EEDC164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170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BF40A-DA2B-4622-822B-98E558221D29}" type="datetimeFigureOut">
              <a:rPr lang="en-US" smtClean="0"/>
              <a:t>9/23/2017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62AA1-B0B3-4A8E-9F6B-24EEDC164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406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2BF40A-DA2B-4622-822B-98E558221D29}" type="datetimeFigureOut">
              <a:rPr lang="en-US" smtClean="0"/>
              <a:t>9/23/2017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062AA1-B0B3-4A8E-9F6B-24EEDC164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627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24000"/>
            <a:ext cx="9144000" cy="3535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1147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24000"/>
            <a:ext cx="9144000" cy="3733800"/>
          </a:xfrm>
        </p:spPr>
      </p:pic>
    </p:spTree>
    <p:extLst>
      <p:ext uri="{BB962C8B-B14F-4D97-AF65-F5344CB8AC3E}">
        <p14:creationId xmlns:p14="http://schemas.microsoft.com/office/powerpoint/2010/main" val="19215674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6400"/>
            <a:ext cx="9144000" cy="3657600"/>
          </a:xfrm>
        </p:spPr>
      </p:pic>
    </p:spTree>
    <p:extLst>
      <p:ext uri="{BB962C8B-B14F-4D97-AF65-F5344CB8AC3E}">
        <p14:creationId xmlns:p14="http://schemas.microsoft.com/office/powerpoint/2010/main" val="1239275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52600"/>
            <a:ext cx="9144000" cy="3276600"/>
          </a:xfrm>
        </p:spPr>
      </p:pic>
    </p:spTree>
    <p:extLst>
      <p:ext uri="{BB962C8B-B14F-4D97-AF65-F5344CB8AC3E}">
        <p14:creationId xmlns:p14="http://schemas.microsoft.com/office/powerpoint/2010/main" val="32883121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Studio</dc:creator>
  <cp:lastModifiedBy>Studio</cp:lastModifiedBy>
  <cp:revision>3</cp:revision>
  <dcterms:created xsi:type="dcterms:W3CDTF">2017-09-23T17:27:06Z</dcterms:created>
  <dcterms:modified xsi:type="dcterms:W3CDTF">2017-09-23T17:44:10Z</dcterms:modified>
</cp:coreProperties>
</file>