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2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4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5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9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8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1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6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7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0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F40A-DA2B-4622-822B-98E558221D29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62AA1-B0B3-4A8E-9F6B-24EEDC16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35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1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3733800"/>
          </a:xfrm>
        </p:spPr>
      </p:pic>
    </p:spTree>
    <p:extLst>
      <p:ext uri="{BB962C8B-B14F-4D97-AF65-F5344CB8AC3E}">
        <p14:creationId xmlns:p14="http://schemas.microsoft.com/office/powerpoint/2010/main" val="1921567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3657600"/>
          </a:xfrm>
        </p:spPr>
      </p:pic>
    </p:spTree>
    <p:extLst>
      <p:ext uri="{BB962C8B-B14F-4D97-AF65-F5344CB8AC3E}">
        <p14:creationId xmlns:p14="http://schemas.microsoft.com/office/powerpoint/2010/main" val="12392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9144000" cy="3276600"/>
          </a:xfrm>
        </p:spPr>
      </p:pic>
    </p:spTree>
    <p:extLst>
      <p:ext uri="{BB962C8B-B14F-4D97-AF65-F5344CB8AC3E}">
        <p14:creationId xmlns:p14="http://schemas.microsoft.com/office/powerpoint/2010/main" val="3288312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</dc:creator>
  <cp:lastModifiedBy>Studio</cp:lastModifiedBy>
  <cp:revision>3</cp:revision>
  <dcterms:created xsi:type="dcterms:W3CDTF">2017-09-23T17:27:06Z</dcterms:created>
  <dcterms:modified xsi:type="dcterms:W3CDTF">2017-09-23T17:44:10Z</dcterms:modified>
</cp:coreProperties>
</file>